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786A0-EDD8-4045-853E-E123F4F94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DE04A6-D2EE-4948-84D3-DBC31C5CDA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UY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BBB60C-8E64-4EA0-94C0-A50A25B09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0A3F2A-116B-4E29-B37A-D8E0E1A7B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D13516-505F-437D-A2A4-5CF65516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813271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BDFEA-1B5C-410F-86A7-C0BE05121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452CE0-9EC5-426F-840E-D827F64F9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8C7DEC-F768-4ABD-A010-03885FAC4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FB72E2-B883-425C-AF5F-1B786E9CA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1E5FB3-B873-4B73-BA5A-7E1945CC5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44923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B6116B-9436-4FD6-BF82-F8AB9EC4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BD776C-5CE7-448B-BB70-33D3A6A74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593219-BD78-48D9-81AB-9A2D16032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7B43BD-28EB-4CAA-80F8-0D145F06A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968E14-6135-45FC-A18D-19271135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02556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5C4078-FF87-4E20-AF21-AF3F82724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E0C049-AAF9-4A66-9D0D-659E3CCE4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991780-C1AF-459C-B305-724888537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73DA6-006D-415D-AB7F-8D3EDC4C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5DF654-046C-4AE5-9E72-0BC261913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0088F2-F8B4-409A-821A-7AD08775C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12209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172DDF-EBF8-4AA2-B9D6-D44297C1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28BF3F-B730-4072-8379-148D56BF5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43EC8F-7E32-4C61-8A61-2069E40B4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031C650-E92F-4E5B-AD57-574CB9F83A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B2A651E-FED3-40A7-8348-ED5D0623B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1420F52-F983-4EE5-A946-E2FCAC65D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6E4569-B433-4796-BE2C-84E38D73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687E25-8688-4C3F-BD53-63FC1086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31412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D77E2-C873-4EF3-A789-23CB6B31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15A737-C4AD-4F2D-86B2-A0E731F0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C665B1-B6CD-460F-A01E-73A7DFD9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EB7C21-00AC-4018-B80C-6F3211A26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702668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D938F56-B48E-46DA-8EE1-6131CD768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3153566-7D3D-490E-9BE8-F162AA615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C65083-ADBF-4D62-8605-6D3293D1A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228992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8F941-75D0-4D87-A055-7CD8F2121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6590D3-82B8-4E65-891F-1E0F2D4B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48EFF8-BA2F-4A82-AAEF-C17A02A28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0A0E0E-422F-4AEC-A694-A764EAB1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9C3E02-EA0E-4747-ACE8-13EEBE58A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88CFD0-AC52-4D0E-9D21-D7350F6DA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7176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70AFA-982F-4789-8911-0C50F3E96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314DE78-6046-4586-94E2-6C858CC44A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E9539B-9F7C-4FBC-9289-68A787CCB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084C2F-9B26-48A3-8D18-7EDA7FC5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D2DAFD-7A6E-4248-BB24-84A0EA5AD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2059F7-6066-4538-B6BA-118D48BE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18905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FB2E9-7E77-4535-A572-4D17C536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29CAF8-E598-4E79-9067-BE51E613A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83784F-FB4C-4E05-A054-93D96C065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7E629B-E240-41C0-B975-39D8BD457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CE89E0-2940-482B-85E7-EA1DB33B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1400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41E5E4D-1F89-42A4-95A6-140C817D6E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8F865F-76AA-4C36-97FC-FC0E72B2B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23C0FF-9593-4099-B787-AA4C7300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BD2F14-4CD2-4610-B505-A955ABD6E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07D825-E903-4831-8834-E6703FC30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01561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3262B6-3E5B-4BFE-BBD0-E7851D2D5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931EA8-E08E-446B-94E0-29E0174D2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5AFA33-832B-4736-BF0E-EBEEFB97C4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F571-6545-45B7-BBFD-3B7E61E65ED9}" type="datetimeFigureOut">
              <a:rPr lang="es-UY" smtClean="0"/>
              <a:t>16/9/2026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F31B5F-D74E-497F-A976-037AD9E22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60A30F-AB11-4CEE-AF77-859C89EE5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EC27C-F896-48AE-BFD0-008343F1732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96758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2CFA6-EE5C-40B2-99EA-1BDA9C065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597" y="1253692"/>
            <a:ext cx="11137691" cy="1281009"/>
          </a:xfrm>
        </p:spPr>
        <p:txBody>
          <a:bodyPr/>
          <a:lstStyle/>
          <a:p>
            <a:endParaRPr lang="es-UY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B7F343-C178-4E02-B57B-B59A79C79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597" y="2687782"/>
            <a:ext cx="11137691" cy="3205017"/>
          </a:xfrm>
        </p:spPr>
        <p:txBody>
          <a:bodyPr/>
          <a:lstStyle/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171457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Eliana Palmieri</dc:creator>
  <cp:lastModifiedBy>Eliana Palmieri</cp:lastModifiedBy>
  <cp:revision>2</cp:revision>
  <dcterms:created xsi:type="dcterms:W3CDTF">2026-09-15T19:23:03Z</dcterms:created>
  <dcterms:modified xsi:type="dcterms:W3CDTF">2026-09-16T13:14:51Z</dcterms:modified>
</cp:coreProperties>
</file>