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FC7ADE-F88E-48D1-9CF2-4222D006A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6587" y="2593910"/>
            <a:ext cx="9255967" cy="1679510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UY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FA4D20-1E28-45BD-9319-897FCEE4B9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6587" y="4441370"/>
            <a:ext cx="9255967" cy="83042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427332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0BEBFF-0637-4535-BBFF-9DEA6B7B2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967" y="365125"/>
            <a:ext cx="9461241" cy="1510328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UY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2D56EE-8A3F-464E-9A2E-233F388D9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7967" y="2127379"/>
            <a:ext cx="9461241" cy="449735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247144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0BEBFF-0637-4535-BBFF-9DEA6B7B2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645" y="365125"/>
            <a:ext cx="9498563" cy="1510328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UY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2D56EE-8A3F-464E-9A2E-233F388D9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0645" y="2127379"/>
            <a:ext cx="9498563" cy="449735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322442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88412-63B8-42EC-B2FD-A46CF40EB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4661" y="634482"/>
            <a:ext cx="9694505" cy="163405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s-UY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78508F-0E2F-4204-AB8E-0F657C5D3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04661" y="2379306"/>
            <a:ext cx="9694505" cy="430141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87180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88412-63B8-42EC-B2FD-A46CF40EB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315" y="634482"/>
            <a:ext cx="9647852" cy="163405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s-UY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78508F-0E2F-4204-AB8E-0F657C5D3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51315" y="2379306"/>
            <a:ext cx="9647852" cy="430141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926157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20B1A7-CFFE-4CA4-9582-C8CA8CA23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7258" y="2575248"/>
            <a:ext cx="9237305" cy="18381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UY" dirty="0"/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FF0C1A83-81BA-44C7-BD15-933E0CF333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7258" y="4590662"/>
            <a:ext cx="9237304" cy="839754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273058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8C36AFB-1F26-4D3E-8735-D94C6CD34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2EDC20-0A39-495E-B70F-1FC1B48145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A9C70B-7055-43AD-87EE-539757F71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FD101-A87B-4072-BE05-5ADECD9B4757}" type="datetimeFigureOut">
              <a:rPr lang="es-UY" smtClean="0"/>
              <a:t>5/2/2026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4F5C4D-3B74-4151-918A-61ADC42FBF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7350CF-B0EB-4072-B1FF-C0568F88A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46F3D-5651-48C2-80B9-EC828AC3947D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4583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61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6D6450-6B18-4ED8-9A70-3C15CFFF1F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C82E8BB-D63F-4CFC-97D0-7EC7368A8A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391344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Pintos</dc:creator>
  <cp:lastModifiedBy>Luis Pintos</cp:lastModifiedBy>
  <cp:revision>7</cp:revision>
  <dcterms:created xsi:type="dcterms:W3CDTF">2025-10-28T14:20:35Z</dcterms:created>
  <dcterms:modified xsi:type="dcterms:W3CDTF">2026-02-05T10:59:43Z</dcterms:modified>
</cp:coreProperties>
</file>